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0" r:id="rId3"/>
    <p:sldId id="259" r:id="rId4"/>
    <p:sldId id="261" r:id="rId5"/>
    <p:sldId id="258" r:id="rId6"/>
    <p:sldId id="262" r:id="rId7"/>
    <p:sldId id="263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58F444-F5CD-4954-AE60-909FA37EE096}" type="datetimeFigureOut">
              <a:rPr lang="ko-KR" altLang="en-US" smtClean="0"/>
              <a:pPr/>
              <a:t>2019-06-21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EA5A1D-1D37-45D0-8CEE-60CA0086E6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EA5A1D-1D37-45D0-8CEE-60CA0086E69D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59220-7CC8-48D6-8741-B4178987FB51}" type="datetimeFigureOut">
              <a:rPr lang="ko-KR" altLang="en-US" smtClean="0"/>
              <a:pPr/>
              <a:t>2019-06-21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F33A-C94A-4B7A-B967-195DDB9F4D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59220-7CC8-48D6-8741-B4178987FB51}" type="datetimeFigureOut">
              <a:rPr lang="ko-KR" altLang="en-US" smtClean="0"/>
              <a:pPr/>
              <a:t>2019-06-21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F33A-C94A-4B7A-B967-195DDB9F4D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59220-7CC8-48D6-8741-B4178987FB51}" type="datetimeFigureOut">
              <a:rPr lang="ko-KR" altLang="en-US" smtClean="0"/>
              <a:pPr/>
              <a:t>2019-06-21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F33A-C94A-4B7A-B967-195DDB9F4D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59220-7CC8-48D6-8741-B4178987FB51}" type="datetimeFigureOut">
              <a:rPr lang="ko-KR" altLang="en-US" smtClean="0"/>
              <a:pPr/>
              <a:t>2019-06-21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F33A-C94A-4B7A-B967-195DDB9F4D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59220-7CC8-48D6-8741-B4178987FB51}" type="datetimeFigureOut">
              <a:rPr lang="ko-KR" altLang="en-US" smtClean="0"/>
              <a:pPr/>
              <a:t>2019-06-21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F33A-C94A-4B7A-B967-195DDB9F4D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59220-7CC8-48D6-8741-B4178987FB51}" type="datetimeFigureOut">
              <a:rPr lang="ko-KR" altLang="en-US" smtClean="0"/>
              <a:pPr/>
              <a:t>2019-06-21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F33A-C94A-4B7A-B967-195DDB9F4D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59220-7CC8-48D6-8741-B4178987FB51}" type="datetimeFigureOut">
              <a:rPr lang="ko-KR" altLang="en-US" smtClean="0"/>
              <a:pPr/>
              <a:t>2019-06-21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F33A-C94A-4B7A-B967-195DDB9F4D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59220-7CC8-48D6-8741-B4178987FB51}" type="datetimeFigureOut">
              <a:rPr lang="ko-KR" altLang="en-US" smtClean="0"/>
              <a:pPr/>
              <a:t>2019-06-21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F33A-C94A-4B7A-B967-195DDB9F4D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59220-7CC8-48D6-8741-B4178987FB51}" type="datetimeFigureOut">
              <a:rPr lang="ko-KR" altLang="en-US" smtClean="0"/>
              <a:pPr/>
              <a:t>2019-06-21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F33A-C94A-4B7A-B967-195DDB9F4D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59220-7CC8-48D6-8741-B4178987FB51}" type="datetimeFigureOut">
              <a:rPr lang="ko-KR" altLang="en-US" smtClean="0"/>
              <a:pPr/>
              <a:t>2019-06-21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F33A-C94A-4B7A-B967-195DDB9F4D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59220-7CC8-48D6-8741-B4178987FB51}" type="datetimeFigureOut">
              <a:rPr lang="ko-KR" altLang="en-US" smtClean="0"/>
              <a:pPr/>
              <a:t>2019-06-21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F33A-C94A-4B7A-B967-195DDB9F4D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59220-7CC8-48D6-8741-B4178987FB51}" type="datetimeFigureOut">
              <a:rPr lang="ko-KR" altLang="en-US" smtClean="0"/>
              <a:pPr/>
              <a:t>2019-06-21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7F33A-C94A-4B7A-B967-195DDB9F4D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56792"/>
            <a:ext cx="2160240" cy="3847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직사각형 33"/>
          <p:cNvSpPr/>
          <p:nvPr/>
        </p:nvSpPr>
        <p:spPr>
          <a:xfrm>
            <a:off x="150794" y="2323870"/>
            <a:ext cx="1972934" cy="9214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err="1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스토에어서</a:t>
            </a:r>
            <a:r>
              <a:rPr lang="ko-KR" altLang="en-US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  </a:t>
            </a:r>
            <a:r>
              <a:rPr lang="ko-KR" altLang="en-US" sz="1000" b="1" dirty="0" err="1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당큰마켓</a:t>
            </a:r>
            <a:endParaRPr lang="en-US" altLang="ko-KR" sz="1000" b="1" dirty="0" smtClean="0">
              <a:solidFill>
                <a:schemeClr val="bg1"/>
              </a:solidFill>
              <a:latin typeface="+mj-lt"/>
              <a:ea typeface="굴림" pitchFamily="50" charset="-127"/>
            </a:endParaRPr>
          </a:p>
          <a:p>
            <a:pPr algn="ctr"/>
            <a:r>
              <a:rPr lang="ko-KR" altLang="en-US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다운로드하기</a:t>
            </a:r>
            <a:r>
              <a:rPr lang="en-US" altLang="ko-KR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~!</a:t>
            </a:r>
            <a:endParaRPr lang="ko-KR" altLang="en-US" sz="1000" b="1" dirty="0">
              <a:solidFill>
                <a:schemeClr val="bg1"/>
              </a:solidFill>
              <a:latin typeface="+mj-lt"/>
              <a:ea typeface="굴림" pitchFamily="50" charset="-127"/>
            </a:endParaRPr>
          </a:p>
        </p:txBody>
      </p:sp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864" y="1487157"/>
            <a:ext cx="2086952" cy="3742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직사각형 35"/>
          <p:cNvSpPr/>
          <p:nvPr/>
        </p:nvSpPr>
        <p:spPr>
          <a:xfrm>
            <a:off x="2328874" y="3620014"/>
            <a:ext cx="1972934" cy="9214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지역설정하고 입장하기</a:t>
            </a:r>
            <a:endParaRPr lang="en-US" altLang="ko-KR" sz="1000" b="1" dirty="0" smtClean="0">
              <a:solidFill>
                <a:schemeClr val="bg1"/>
              </a:solidFill>
              <a:latin typeface="+mj-lt"/>
              <a:ea typeface="굴림" pitchFamily="50" charset="-127"/>
            </a:endParaRPr>
          </a:p>
          <a:p>
            <a:pPr algn="ctr"/>
            <a:r>
              <a:rPr lang="ko-KR" altLang="en-US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버튼 누르기</a:t>
            </a:r>
            <a:r>
              <a:rPr lang="en-US" altLang="ko-KR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~</a:t>
            </a:r>
            <a:endParaRPr lang="ko-KR" altLang="en-US" sz="1000" b="1" dirty="0">
              <a:solidFill>
                <a:schemeClr val="bg1"/>
              </a:solidFill>
              <a:latin typeface="+mj-lt"/>
              <a:ea typeface="굴림" pitchFamily="50" charset="-127"/>
            </a:endParaRPr>
          </a:p>
        </p:txBody>
      </p:sp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45286" y="1487157"/>
            <a:ext cx="2086952" cy="3742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직사각형 37"/>
          <p:cNvSpPr/>
          <p:nvPr/>
        </p:nvSpPr>
        <p:spPr>
          <a:xfrm>
            <a:off x="4587297" y="2323870"/>
            <a:ext cx="1972934" cy="9214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가입하고 </a:t>
            </a:r>
            <a:endParaRPr lang="en-US" altLang="ko-KR" sz="1000" b="1" dirty="0" smtClean="0">
              <a:solidFill>
                <a:schemeClr val="bg1"/>
              </a:solidFill>
              <a:latin typeface="+mj-lt"/>
              <a:ea typeface="굴림" pitchFamily="50" charset="-127"/>
            </a:endParaRPr>
          </a:p>
          <a:p>
            <a:pPr algn="ctr"/>
            <a:r>
              <a:rPr lang="ko-KR" altLang="en-US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구경하기 버튼 </a:t>
            </a:r>
            <a:endParaRPr lang="en-US" altLang="ko-KR" sz="1000" b="1" dirty="0" smtClean="0">
              <a:solidFill>
                <a:schemeClr val="bg1"/>
              </a:solidFill>
              <a:latin typeface="+mj-lt"/>
              <a:ea typeface="굴림" pitchFamily="50" charset="-127"/>
            </a:endParaRPr>
          </a:p>
          <a:p>
            <a:pPr algn="ctr"/>
            <a:r>
              <a:rPr lang="ko-KR" altLang="en-US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누르기</a:t>
            </a:r>
            <a:r>
              <a:rPr lang="en-US" altLang="ko-KR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~</a:t>
            </a:r>
            <a:endParaRPr lang="ko-KR" altLang="en-US" sz="1000" b="1" dirty="0">
              <a:solidFill>
                <a:schemeClr val="bg1"/>
              </a:solidFill>
              <a:latin typeface="+mj-lt"/>
              <a:ea typeface="굴림" pitchFamily="50" charset="-127"/>
            </a:endParaRPr>
          </a:p>
        </p:txBody>
      </p:sp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116" y="1487157"/>
            <a:ext cx="2016372" cy="3670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직사각형 39"/>
          <p:cNvSpPr/>
          <p:nvPr/>
        </p:nvSpPr>
        <p:spPr>
          <a:xfrm>
            <a:off x="7078900" y="3475998"/>
            <a:ext cx="1841405" cy="86012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휴대폰번호 입력 후</a:t>
            </a:r>
            <a:endParaRPr lang="en-US" altLang="ko-KR" sz="1000" b="1" dirty="0" smtClean="0">
              <a:solidFill>
                <a:schemeClr val="bg1"/>
              </a:solidFill>
              <a:latin typeface="+mj-lt"/>
              <a:ea typeface="굴림" pitchFamily="50" charset="-127"/>
            </a:endParaRPr>
          </a:p>
          <a:p>
            <a:pPr algn="ctr"/>
            <a:r>
              <a:rPr lang="ko-KR" altLang="en-US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인증번호 입력하기</a:t>
            </a:r>
            <a:r>
              <a:rPr lang="en-US" altLang="ko-KR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~</a:t>
            </a:r>
          </a:p>
          <a:p>
            <a:pPr algn="ctr"/>
            <a:r>
              <a:rPr lang="ko-KR" altLang="en-US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그럼 가입완료 </a:t>
            </a:r>
            <a:r>
              <a:rPr lang="en-US" altLang="ko-KR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:)</a:t>
            </a:r>
            <a:endParaRPr lang="ko-KR" altLang="en-US" sz="1000" b="1" dirty="0">
              <a:solidFill>
                <a:schemeClr val="bg1"/>
              </a:solidFill>
              <a:latin typeface="+mj-lt"/>
              <a:ea typeface="굴림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339752" y="476672"/>
            <a:ext cx="61926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000" dirty="0" smtClean="0"/>
              <a:t>★당근마켓 가입 방법★</a:t>
            </a:r>
            <a:endParaRPr lang="ko-KR" altLang="en-US" sz="3000" dirty="0"/>
          </a:p>
        </p:txBody>
      </p:sp>
      <p:sp>
        <p:nvSpPr>
          <p:cNvPr id="43" name="TextBox 42"/>
          <p:cNvSpPr txBox="1"/>
          <p:nvPr/>
        </p:nvSpPr>
        <p:spPr>
          <a:xfrm>
            <a:off x="899592" y="522920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①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131840" y="5191915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②</a:t>
            </a:r>
            <a:endParaRPr lang="ko-KR" alt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5292080" y="522920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③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740352" y="513853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④</a:t>
            </a:r>
            <a:endParaRPr lang="ko-KR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1819328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4195" y="1484784"/>
            <a:ext cx="2459773" cy="377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타원 8"/>
          <p:cNvSpPr/>
          <p:nvPr/>
        </p:nvSpPr>
        <p:spPr>
          <a:xfrm>
            <a:off x="2885942" y="4715813"/>
            <a:ext cx="336916" cy="34816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2483768" y="251356"/>
            <a:ext cx="5616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000" dirty="0" smtClean="0"/>
              <a:t>★광고 올리는 방법★</a:t>
            </a:r>
            <a:endParaRPr lang="ko-KR" altLang="en-US" sz="3000" dirty="0"/>
          </a:p>
        </p:txBody>
      </p:sp>
      <p:cxnSp>
        <p:nvCxnSpPr>
          <p:cNvPr id="15" name="직선 화살표 연결선 14"/>
          <p:cNvCxnSpPr/>
          <p:nvPr/>
        </p:nvCxnSpPr>
        <p:spPr>
          <a:xfrm flipH="1" flipV="1">
            <a:off x="2699792" y="4077072"/>
            <a:ext cx="216024" cy="72008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직사각형 15"/>
          <p:cNvSpPr/>
          <p:nvPr/>
        </p:nvSpPr>
        <p:spPr>
          <a:xfrm>
            <a:off x="2051720" y="3284984"/>
            <a:ext cx="1728192" cy="79208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글쓰기를</a:t>
            </a:r>
            <a:endParaRPr lang="en-US" altLang="ko-KR" sz="1000" b="1" dirty="0" smtClean="0">
              <a:solidFill>
                <a:schemeClr val="bg1"/>
              </a:solidFill>
              <a:latin typeface="+mj-lt"/>
              <a:ea typeface="굴림" pitchFamily="50" charset="-127"/>
            </a:endParaRPr>
          </a:p>
          <a:p>
            <a:pPr algn="ctr"/>
            <a:r>
              <a:rPr lang="ko-KR" altLang="en-US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 눌러주세요</a:t>
            </a:r>
            <a:r>
              <a:rPr lang="en-US" altLang="ko-KR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!</a:t>
            </a:r>
            <a:endParaRPr lang="ko-KR" altLang="en-US" sz="1000" b="1" dirty="0">
              <a:solidFill>
                <a:schemeClr val="bg1"/>
              </a:solidFill>
              <a:latin typeface="+mj-lt"/>
              <a:ea typeface="굴림" pitchFamily="50" charset="-127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23461" y="1700808"/>
            <a:ext cx="2088232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30712" y="1412776"/>
            <a:ext cx="2355889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직사각형 20"/>
          <p:cNvSpPr/>
          <p:nvPr/>
        </p:nvSpPr>
        <p:spPr>
          <a:xfrm>
            <a:off x="8028384" y="4293096"/>
            <a:ext cx="720080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467544" y="3501008"/>
            <a:ext cx="864096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0" name="직선 화살표 연결선 19"/>
          <p:cNvCxnSpPr/>
          <p:nvPr/>
        </p:nvCxnSpPr>
        <p:spPr>
          <a:xfrm flipH="1" flipV="1">
            <a:off x="611560" y="2780928"/>
            <a:ext cx="216024" cy="72008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직사각형 21"/>
          <p:cNvSpPr/>
          <p:nvPr/>
        </p:nvSpPr>
        <p:spPr>
          <a:xfrm>
            <a:off x="179512" y="2204864"/>
            <a:ext cx="1403648" cy="43204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클릭클릭</a:t>
            </a:r>
            <a:r>
              <a:rPr lang="en-US" altLang="ko-KR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!</a:t>
            </a:r>
            <a:endParaRPr lang="ko-KR" altLang="en-US" sz="1000" b="1" dirty="0">
              <a:solidFill>
                <a:schemeClr val="bg1"/>
              </a:solidFill>
              <a:latin typeface="+mj-lt"/>
              <a:ea typeface="굴림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39552" y="5147861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⑤</a:t>
            </a:r>
            <a:endParaRPr lang="ko-KR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771800" y="508518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⑥</a:t>
            </a:r>
            <a:endParaRPr lang="ko-KR" alt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5076056" y="501317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⑦</a:t>
            </a:r>
            <a:endParaRPr lang="ko-KR" alt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7452320" y="500388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⑧</a:t>
            </a:r>
            <a:endParaRPr lang="ko-KR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052736"/>
            <a:ext cx="2520280" cy="4488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직사각형 13"/>
          <p:cNvSpPr/>
          <p:nvPr/>
        </p:nvSpPr>
        <p:spPr>
          <a:xfrm>
            <a:off x="1331640" y="2924944"/>
            <a:ext cx="1512168" cy="43204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글을 작성해주세요</a:t>
            </a:r>
            <a:r>
              <a:rPr lang="en-US" altLang="ko-KR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~</a:t>
            </a:r>
            <a:endParaRPr lang="ko-KR" altLang="en-US" sz="1000" b="1" dirty="0">
              <a:solidFill>
                <a:schemeClr val="bg1"/>
              </a:solidFill>
              <a:latin typeface="+mj-lt"/>
              <a:ea typeface="굴림" pitchFamily="50" charset="-127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836712"/>
            <a:ext cx="2664296" cy="4745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직사각형 16"/>
          <p:cNvSpPr/>
          <p:nvPr/>
        </p:nvSpPr>
        <p:spPr>
          <a:xfrm>
            <a:off x="3131840" y="3789040"/>
            <a:ext cx="2808312" cy="8640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4139952" y="4653136"/>
            <a:ext cx="1512168" cy="43204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클릭 클릭</a:t>
            </a:r>
            <a:r>
              <a:rPr lang="en-US" altLang="ko-KR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!!!</a:t>
            </a:r>
            <a:endParaRPr lang="ko-KR" altLang="en-US" sz="1000" b="1" dirty="0">
              <a:solidFill>
                <a:schemeClr val="bg1"/>
              </a:solidFill>
              <a:latin typeface="+mj-lt"/>
              <a:ea typeface="굴림" pitchFamily="50" charset="-127"/>
            </a:endParaRPr>
          </a:p>
        </p:txBody>
      </p:sp>
      <p:cxnSp>
        <p:nvCxnSpPr>
          <p:cNvPr id="20" name="직선 화살표 연결선 19"/>
          <p:cNvCxnSpPr/>
          <p:nvPr/>
        </p:nvCxnSpPr>
        <p:spPr>
          <a:xfrm>
            <a:off x="3491880" y="4725144"/>
            <a:ext cx="576064" cy="288032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836712"/>
            <a:ext cx="2582462" cy="4599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직사각형 21"/>
          <p:cNvSpPr/>
          <p:nvPr/>
        </p:nvSpPr>
        <p:spPr>
          <a:xfrm>
            <a:off x="6516216" y="4869160"/>
            <a:ext cx="1944216" cy="5040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카테고리</a:t>
            </a:r>
            <a:r>
              <a:rPr lang="en-US" altLang="ko-KR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/</a:t>
            </a:r>
            <a:r>
              <a:rPr lang="ko-KR" altLang="en-US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노출기간</a:t>
            </a:r>
            <a:r>
              <a:rPr lang="en-US" altLang="ko-KR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/</a:t>
            </a:r>
            <a:r>
              <a:rPr lang="ko-KR" altLang="en-US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노출횟수 선택</a:t>
            </a:r>
            <a:endParaRPr lang="ko-KR" altLang="en-US" sz="1000" b="1" dirty="0">
              <a:solidFill>
                <a:schemeClr val="bg1"/>
              </a:solidFill>
              <a:latin typeface="+mj-lt"/>
              <a:ea typeface="굴림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87624" y="558924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⑨</a:t>
            </a:r>
            <a:endParaRPr lang="ko-KR" alt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4427984" y="558924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⑩</a:t>
            </a:r>
            <a:endParaRPr lang="ko-KR" alt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7236296" y="544522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⑪</a:t>
            </a:r>
            <a:endParaRPr lang="ko-KR" alt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4211960" y="6156012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⑩</a:t>
            </a:r>
            <a:r>
              <a:rPr lang="en-US" altLang="ko-KR" dirty="0" smtClean="0"/>
              <a:t>, </a:t>
            </a:r>
            <a:r>
              <a:rPr lang="ko-KR" altLang="en-US" dirty="0" smtClean="0"/>
              <a:t>⑪번부터는 </a:t>
            </a:r>
            <a:r>
              <a:rPr lang="ko-KR" altLang="en-US" dirty="0" err="1" smtClean="0"/>
              <a:t>지역광고하는</a:t>
            </a:r>
            <a:r>
              <a:rPr lang="ko-KR" altLang="en-US" dirty="0" smtClean="0"/>
              <a:t> 방법 </a:t>
            </a:r>
            <a:r>
              <a:rPr lang="en-US" altLang="ko-KR" dirty="0" smtClean="0"/>
              <a:t>(</a:t>
            </a:r>
            <a:r>
              <a:rPr lang="ko-KR" altLang="en-US" dirty="0" smtClean="0"/>
              <a:t>유료</a:t>
            </a:r>
            <a:r>
              <a:rPr lang="en-US" altLang="ko-KR" dirty="0" smtClean="0"/>
              <a:t>)!</a:t>
            </a:r>
            <a:endParaRPr lang="ko-KR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908720"/>
            <a:ext cx="2719482" cy="5144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836712"/>
            <a:ext cx="2910923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692696"/>
            <a:ext cx="2751145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600" y="4653136"/>
            <a:ext cx="1920302" cy="1683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9665" y="5517232"/>
            <a:ext cx="3024335" cy="660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직사각형 15"/>
          <p:cNvSpPr/>
          <p:nvPr/>
        </p:nvSpPr>
        <p:spPr>
          <a:xfrm>
            <a:off x="899592" y="3645024"/>
            <a:ext cx="1944216" cy="5040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동기준 </a:t>
            </a:r>
            <a:r>
              <a:rPr lang="en-US" altLang="ko-KR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or</a:t>
            </a:r>
            <a:r>
              <a:rPr lang="ko-KR" altLang="en-US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구</a:t>
            </a:r>
            <a:r>
              <a:rPr lang="en-US" altLang="ko-KR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/</a:t>
            </a:r>
            <a:r>
              <a:rPr lang="ko-KR" altLang="en-US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시 기준</a:t>
            </a:r>
            <a:endParaRPr lang="en-US" altLang="ko-KR" sz="1000" b="1" dirty="0" smtClean="0">
              <a:solidFill>
                <a:schemeClr val="bg1"/>
              </a:solidFill>
              <a:latin typeface="+mj-lt"/>
              <a:ea typeface="굴림" pitchFamily="50" charset="-127"/>
            </a:endParaRPr>
          </a:p>
          <a:p>
            <a:pPr algn="ctr"/>
            <a:r>
              <a:rPr lang="ko-KR" altLang="en-US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선택하기</a:t>
            </a:r>
            <a:r>
              <a:rPr lang="en-US" altLang="ko-KR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~</a:t>
            </a:r>
            <a:endParaRPr lang="ko-KR" altLang="en-US" sz="1000" b="1" dirty="0">
              <a:solidFill>
                <a:schemeClr val="bg1"/>
              </a:solidFill>
              <a:latin typeface="+mj-lt"/>
              <a:ea typeface="굴림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067944" y="4293096"/>
            <a:ext cx="1944216" cy="5040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내용 확인 후 결제하기</a:t>
            </a:r>
            <a:r>
              <a:rPr lang="en-US" altLang="ko-KR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!</a:t>
            </a:r>
            <a:endParaRPr lang="ko-KR" altLang="en-US" sz="1000" b="1" dirty="0">
              <a:solidFill>
                <a:schemeClr val="bg1"/>
              </a:solidFill>
              <a:latin typeface="+mj-lt"/>
              <a:ea typeface="굴림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15616" y="630932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⑫</a:t>
            </a:r>
            <a:endParaRPr lang="ko-KR" alt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283968" y="615601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⑬</a:t>
            </a:r>
            <a:endParaRPr lang="ko-KR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836712"/>
            <a:ext cx="2736304" cy="4676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692696"/>
            <a:ext cx="2616936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4869160"/>
            <a:ext cx="3024336" cy="1179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1772816"/>
            <a:ext cx="2678324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692696"/>
            <a:ext cx="3168352" cy="5643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직사각형 7"/>
          <p:cNvSpPr/>
          <p:nvPr/>
        </p:nvSpPr>
        <p:spPr>
          <a:xfrm>
            <a:off x="5580112" y="1916832"/>
            <a:ext cx="2952328" cy="37444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548680"/>
            <a:ext cx="3240360" cy="572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직선 화살표 연결선 9"/>
          <p:cNvCxnSpPr/>
          <p:nvPr/>
        </p:nvCxnSpPr>
        <p:spPr>
          <a:xfrm flipH="1">
            <a:off x="3131840" y="4797152"/>
            <a:ext cx="2376264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3275856" y="2708920"/>
            <a:ext cx="1972934" cy="9214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지역광고</a:t>
            </a:r>
            <a:r>
              <a:rPr lang="en-US" altLang="ko-KR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(</a:t>
            </a:r>
            <a:r>
              <a:rPr lang="ko-KR" altLang="en-US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유료</a:t>
            </a:r>
            <a:r>
              <a:rPr lang="en-US" altLang="ko-KR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)</a:t>
            </a:r>
            <a:r>
              <a:rPr lang="ko-KR" altLang="en-US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를 이용하게 되면 각 카테고리 안에서 게시물</a:t>
            </a:r>
            <a:endParaRPr lang="en-US" altLang="ko-KR" sz="1000" b="1" dirty="0" smtClean="0">
              <a:solidFill>
                <a:schemeClr val="bg1"/>
              </a:solidFill>
              <a:latin typeface="+mj-lt"/>
              <a:ea typeface="굴림" pitchFamily="50" charset="-127"/>
            </a:endParaRPr>
          </a:p>
          <a:p>
            <a:pPr algn="ctr"/>
            <a:r>
              <a:rPr lang="ko-KR" altLang="en-US" sz="1000" b="1" dirty="0" smtClean="0">
                <a:solidFill>
                  <a:schemeClr val="bg1"/>
                </a:solidFill>
                <a:latin typeface="+mj-lt"/>
                <a:ea typeface="굴림" pitchFamily="50" charset="-127"/>
              </a:rPr>
              <a:t>노출 됨</a:t>
            </a:r>
            <a:endParaRPr lang="en-US" altLang="ko-KR" sz="1000" b="1" dirty="0" smtClean="0">
              <a:solidFill>
                <a:schemeClr val="bg1"/>
              </a:solidFill>
              <a:latin typeface="+mj-lt"/>
              <a:ea typeface="굴림" pitchFamily="50" charset="-127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2616936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3645024"/>
            <a:ext cx="3024336" cy="1179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404664"/>
            <a:ext cx="3113071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직사각형 11"/>
          <p:cNvSpPr/>
          <p:nvPr/>
        </p:nvSpPr>
        <p:spPr>
          <a:xfrm>
            <a:off x="5940152" y="2708920"/>
            <a:ext cx="3024336" cy="26642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화살표 연결선 13"/>
          <p:cNvCxnSpPr/>
          <p:nvPr/>
        </p:nvCxnSpPr>
        <p:spPr>
          <a:xfrm flipH="1">
            <a:off x="2771800" y="3501008"/>
            <a:ext cx="3168352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100</Words>
  <Application>Microsoft Office PowerPoint</Application>
  <PresentationFormat>화면 슬라이드 쇼(4:3)</PresentationFormat>
  <Paragraphs>38</Paragraphs>
  <Slides>7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Yessem.net</dc:creator>
  <cp:lastModifiedBy>Yessem.net</cp:lastModifiedBy>
  <cp:revision>22</cp:revision>
  <dcterms:created xsi:type="dcterms:W3CDTF">2019-03-14T01:53:51Z</dcterms:created>
  <dcterms:modified xsi:type="dcterms:W3CDTF">2019-06-21T02:34:19Z</dcterms:modified>
</cp:coreProperties>
</file>